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20" d="100"/>
          <a:sy n="120" d="100"/>
        </p:scale>
        <p:origin x="-132" y="-9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</a:t>
            </a:r>
            <a: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(п.3 приложения 2)</a:t>
            </a:r>
            <a:br>
              <a:rPr lang="ru-RU" sz="16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№390»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316914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xmlns="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xmlns="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xmlns="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3" name="Picture 2" descr="C:\Users\Дет.сад\Desktop\для отчета\февраль\IMG_20210224_1250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877551"/>
            <a:ext cx="254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Дет.сад\Desktop\для отчета\февраль\IMG-20210224-WA00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76973" y="1328472"/>
            <a:ext cx="1465306" cy="2645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Дет.сад\Desktop\для отчета\февраль\IMG-20210218-WA00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888" y="3401121"/>
            <a:ext cx="2428551" cy="1245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01122"/>
            <a:ext cx="2448272" cy="1245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 descr="C:\Users\Дет.сад\Desktop\для отчета\март\IMG_20210323_08161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04978"/>
            <a:ext cx="244827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Дет.сад\Desktop\для отчета\март\IMG_20210323_08202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142268"/>
            <a:ext cx="2540000" cy="125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C:\Users\Дет.сад\Desktop\8 марта 21\IMG_20210301_10242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401122"/>
            <a:ext cx="2540000" cy="1245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00" y="874926"/>
            <a:ext cx="2460104" cy="1230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887" y="885686"/>
            <a:ext cx="2428553" cy="1219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498" y="644323"/>
            <a:ext cx="7499175" cy="3047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№390»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0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п.4 </a:t>
            </a:r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2)</a:t>
            </a:r>
            <a:b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</a:t>
            </a:r>
            <a:endParaRPr lang="ru-RU" sz="6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40968" y="1523161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635896" y="2067694"/>
            <a:ext cx="2160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/>
              <a:t>Навруз</a:t>
            </a:r>
            <a:r>
              <a:rPr lang="ru-RU" sz="3200" dirty="0" smtClean="0"/>
              <a:t> – праздник Весны</a:t>
            </a:r>
            <a:endParaRPr lang="ru-RU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6935434" y="1351710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452320" y="2624565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3" name="Picture 2" descr="C:\Users\Дет.сад\Desktop\для отчета\март\IMG_20210323_0817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50" y="627534"/>
            <a:ext cx="2411758" cy="1205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Дет.сад\Desktop\для отчета\март\IMG_20210323_0818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7694"/>
            <a:ext cx="2383742" cy="119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Дет.сад\Desktop\для отчета\март\IMG_20210323_0818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81320" y="-4485034"/>
            <a:ext cx="106680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Дет.сад\Desktop\для отчета\март\IMG_20210323_08183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760" y="3507854"/>
            <a:ext cx="2371612" cy="1419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Дет.сад\Desktop\для отчета\март\IMG_20210323_0818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901376"/>
            <a:ext cx="2360464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Дет.сад\Desktop\для отчета\март\IMG_20210323_08202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252360"/>
            <a:ext cx="2319288" cy="121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C:\Users\Дет.сад\Desktop\для отчета\март\IMG_20210323_08204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855" y="3579862"/>
            <a:ext cx="2596722" cy="146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3257</TotalTime>
  <Words>27</Words>
  <Application>Microsoft Office PowerPoint</Application>
  <PresentationFormat>Экран (16:9)</PresentationFormat>
  <Paragraphs>10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(п.3 приложения 2) МАДОУ «Детский сад №390»</vt:lpstr>
      <vt:lpstr>МАДОУ «Детский сад №390»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Дет.сад</cp:lastModifiedBy>
  <cp:revision>430</cp:revision>
  <cp:lastPrinted>2021-02-04T07:26:50Z</cp:lastPrinted>
  <dcterms:created xsi:type="dcterms:W3CDTF">2015-10-13T08:15:21Z</dcterms:created>
  <dcterms:modified xsi:type="dcterms:W3CDTF">2021-03-23T06:17:23Z</dcterms:modified>
</cp:coreProperties>
</file>